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78" r:id="rId3"/>
    <p:sldId id="280" r:id="rId4"/>
    <p:sldId id="279" r:id="rId5"/>
    <p:sldId id="283" r:id="rId6"/>
    <p:sldId id="284" r:id="rId7"/>
    <p:sldId id="285" r:id="rId8"/>
    <p:sldId id="277" r:id="rId9"/>
    <p:sldId id="293" r:id="rId10"/>
    <p:sldId id="257" r:id="rId11"/>
    <p:sldId id="286" r:id="rId12"/>
    <p:sldId id="294" r:id="rId13"/>
    <p:sldId id="295" r:id="rId14"/>
    <p:sldId id="291" r:id="rId15"/>
    <p:sldId id="292" r:id="rId16"/>
    <p:sldId id="276" r:id="rId17"/>
  </p:sldIdLst>
  <p:sldSz cx="12192000" cy="6858000"/>
  <p:notesSz cx="6865938" cy="9540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420" autoAdjust="0"/>
  </p:normalViewPr>
  <p:slideViewPr>
    <p:cSldViewPr snapToGrid="0">
      <p:cViewPr varScale="1">
        <p:scale>
          <a:sx n="64" d="100"/>
          <a:sy n="64" d="100"/>
        </p:scale>
        <p:origin x="14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439CDD60-93E8-448E-AE19-9A019A76F37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715963"/>
            <a:ext cx="6361112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4" y="4531916"/>
            <a:ext cx="5492750" cy="4293394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561F04D-40EC-497E-91FD-E530AE3DE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9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1F04D-40EC-497E-91FD-E530AE3DEB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3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1F04D-40EC-497E-91FD-E530AE3DEB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7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1F04D-40EC-497E-91FD-E530AE3DEBC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4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4052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9525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7483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3519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94626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7577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4547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381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84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395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61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200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277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711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278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65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6FF4-B52F-4E01-B276-A4F599780A49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14389"/>
            <a:ext cx="10371221" cy="301466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Роль мозжечковой стимуляции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высших психических функций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ограниченными возможностями здоровья»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9873" y="4186238"/>
            <a:ext cx="4235115" cy="1042987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– дефектолог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МАОУ СОШ № 21 </a:t>
            </a:r>
          </a:p>
          <a:p>
            <a:pPr algn="l">
              <a:spcBef>
                <a:spcPct val="0"/>
              </a:spcBef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Ецкало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В.С.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85788" y="300038"/>
            <a:ext cx="91582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None/>
            </a:pPr>
            <a:endParaRPr lang="ru-RU" altLang="ru-RU" sz="1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540385" marR="520065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marL="540385" marR="520065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 21»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520065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86074" y="5739062"/>
            <a:ext cx="4986338" cy="1335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Каменск-Уральский городской округ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2022 год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0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651"/>
            <a:ext cx="2928938" cy="2858158"/>
          </a:xfrm>
        </p:spPr>
      </p:pic>
      <p:sp>
        <p:nvSpPr>
          <p:cNvPr id="4" name="Прямоугольник 3"/>
          <p:cNvSpPr/>
          <p:nvPr/>
        </p:nvSpPr>
        <p:spPr>
          <a:xfrm>
            <a:off x="2843214" y="1257300"/>
            <a:ext cx="70151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Мозжечковая стимуляция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специальный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комплекс упражнений, который позволяет развивать головной мозг, в том числе его участки, отвечающие за формирование высших психических функций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занятий повышается пластичность мозга, появляется возможность заполнить пробелы и восполнить недостатки функциональности базовых структур головного мозга. Улучшается успеваемость, навыки социальной адаптации, взаимоотношения в семье, стабилизируется психоэмоциональное состояние, ребенок обретает хорошую физическую форму, исправляется его осанка, заметно улучшается координация движений. Мозжечковая стимуляция также значительно улучшает эффективность любых коррекционных занятий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логопедом, психологом, дефектологом).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4588" y="537651"/>
            <a:ext cx="7900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Что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мозжечковая стимуляция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4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мозжечковой стимуляции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71589"/>
            <a:ext cx="9138179" cy="47697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нарушение слухового анализатора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сенсорной обработки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координации движений и моторная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неловкость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работы вестибулярного аппарата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устной и письменной речи (дислексия, дисграфия, дизартрия)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аутистического спектра 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психического развития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речевого  развития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мозговая дисфункция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дефицита внимания и гиперактивности 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Поведенческие расстройства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7570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7188"/>
            <a:ext cx="8596668" cy="10572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программе мозжечковой стимуляции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комплексе Баламетрикс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985963"/>
            <a:ext cx="8872537" cy="455771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Фрэнка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Белгау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название «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Breakthrough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что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переводится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«Прорыв в обучении».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уникальна по своей продуманности 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системности и  уже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 доказала свою эффективность и завоевала большую и оправданную популярность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тренажера лежит балансировочная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доска,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представляет собой деревянную доску с разметкой. Она устанавливается на 2 полукруглые опоры, которые могут изменять угол наклона от 0° до 50°. В зависимости от уровня наклона изменяется уровень сложности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i1.wp.com/proautism.info/wp-content/uploads/2019/09/doska-Bilgou-1.jpg?w=1110&amp;ssl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28589"/>
            <a:ext cx="2543174" cy="185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atic-eu.insales.ru/images/products/1/500/165396980/balansir-tbcc-t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46" y="4014788"/>
            <a:ext cx="2357442" cy="2208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6511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7175"/>
            <a:ext cx="8596668" cy="11287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программе мозжечковой стимуляции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Баламетрикс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939" y="1343026"/>
            <a:ext cx="7215186" cy="55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имеет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разнообразное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дополнительных компонентов, это соответствует коррекционно-развивающему принципу двойной стимуляции, т. е. ребенку необходимо удерживать равновесие и одновременно выполнять какие-нибудь действия.</a:t>
            </a:r>
          </a:p>
          <a:p>
            <a:pPr>
              <a:lnSpc>
                <a:spcPct val="107000"/>
              </a:lnSpc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 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  выполняются   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применением дополнительного оборудования (мячей, сенсорных мешочков, цветной рейки, мишени с цифрами). </a:t>
            </a:r>
          </a:p>
          <a:p>
            <a:pPr>
              <a:lnSpc>
                <a:spcPct val="107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таком тренинге на балансире у детей задействуются одновременно несколько систем: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-вестибулярная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-моторная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-сенсорная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-проприоцептивная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-глазодвигательная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кинестетическая</a:t>
            </a:r>
          </a:p>
          <a:p>
            <a:pPr>
              <a:lnSpc>
                <a:spcPct val="107000"/>
              </a:lnSpc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-аудиальная</a:t>
            </a:r>
            <a:endParaRPr lang="ru-RU" sz="2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0" y="1485901"/>
            <a:ext cx="2514408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02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95" y="285750"/>
            <a:ext cx="9372600" cy="8001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результате ожидаем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мозжечковой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85825"/>
            <a:ext cx="8923866" cy="5486400"/>
          </a:xfrm>
        </p:spPr>
        <p:txBody>
          <a:bodyPr>
            <a:normAutofit fontScale="92500"/>
          </a:bodyPr>
          <a:lstStyle/>
          <a:p>
            <a:pPr algn="just" fontAlgn="base">
              <a:lnSpc>
                <a:spcPct val="107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выполнении упражнений постоянно требуется включение функций моторного планирования и поддержания баланса, слуховых и зрительных функций, неизбежно улучшается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концентрация внимания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возникает состояние включенности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всех когнитивных процессов (восприятия, памяти, речи, мышления).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Мозжечковая стимуляция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формированию эмоционально – волевой сферы, коррекции поведения.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улучшается зрительно-моторная координация.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заметное улучшение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мануальных и графо-моторных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саморегуляция и контроль.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общий уровень интеллекта.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2597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14338"/>
            <a:ext cx="9081029" cy="900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средства мозжечковой стимуляции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1563"/>
            <a:ext cx="8596668" cy="49697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можно дополнить вестибулярными упражнениями на качелях, батуте, в гамаке, на фитболе, подвесном бревне и т.д.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ids-complex.ru/content/images/2019/05/2019-02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8" b="54878"/>
          <a:stretch/>
        </p:blipFill>
        <p:spPr bwMode="auto">
          <a:xfrm>
            <a:off x="8143876" y="2652713"/>
            <a:ext cx="172167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kids-complex.ru/content/images/2019/08/2019-0277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0" r="1" b="2097"/>
          <a:stretch/>
        </p:blipFill>
        <p:spPr bwMode="auto">
          <a:xfrm>
            <a:off x="5635306" y="4080192"/>
            <a:ext cx="914400" cy="2218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ark-svc.ru/wa-data/public/shop/products/71/56/5671/images/1851/1851.9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3" y="2396173"/>
            <a:ext cx="2276475" cy="12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f3.ppt-online.org/files3/slide/l/ldTFOGYCc2XSheQD3489ZLmK6xNwR7toBsUgrf/slide-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1" t="61744" r="4250" b="9456"/>
          <a:stretch/>
        </p:blipFill>
        <p:spPr bwMode="auto">
          <a:xfrm>
            <a:off x="5882321" y="2369505"/>
            <a:ext cx="1334770" cy="1278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avatars.mds.yandex.net/get-images-cbir/7713776/Uqi9m6NHHmV10yuDFfpeEg7891/ocr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0" t="48127" r="2302" b="2594"/>
          <a:stretch/>
        </p:blipFill>
        <p:spPr bwMode="auto">
          <a:xfrm>
            <a:off x="1084738" y="4189732"/>
            <a:ext cx="1571943" cy="1569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rosinterpro.ru/upload/iblock/c99/c995e87120b24f36df6ba04ba7b5c838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4" t="8255" r="49388" b="31603"/>
          <a:stretch/>
        </p:blipFill>
        <p:spPr bwMode="auto">
          <a:xfrm>
            <a:off x="3143248" y="3662047"/>
            <a:ext cx="1429385" cy="267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1.slide-share.ru/s_slide/77856c016ef5eb08ec93c53beb6a5157/7a18b232-4c5b-4893-85ae-e7de1273ae86.jpe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58490" r="57512" b="10613"/>
          <a:stretch/>
        </p:blipFill>
        <p:spPr bwMode="auto">
          <a:xfrm>
            <a:off x="4184966" y="2285367"/>
            <a:ext cx="1450340" cy="1376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30132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85875"/>
            <a:ext cx="9109604" cy="192881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atherineasquithgallery.com/uploads/posts/2021-03/1614556371_4-p-osennii-buket-na-belom-fon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37" y="2428875"/>
            <a:ext cx="4908238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388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7188"/>
            <a:ext cx="8596668" cy="5143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психические функции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9" y="1014413"/>
            <a:ext cx="9229723" cy="502694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психические функции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наиболее сложноорганизованные психофизиологические процессы, проявления психики.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субъективное отражение материального мира процессами,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роисходящими в головном мозге. 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psy-files.ru/wp-content/uploads/9/6/b/96be255c06c5f09c4042532a44499b4f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21158" r="4944" b="11544"/>
          <a:stretch/>
        </p:blipFill>
        <p:spPr bwMode="auto">
          <a:xfrm>
            <a:off x="957263" y="3057525"/>
            <a:ext cx="8701087" cy="3128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2703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271463"/>
            <a:ext cx="9058275" cy="165893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развития высших психических функций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Л.С.Выготский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483" y="1357313"/>
            <a:ext cx="9109606" cy="46840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«Каждая высшая психическая функция проявляется в процессе развития поведения дважды: сначала как форма сотрудничества или взаимодействия, как средство социального приспособления, а затем вторично как способ индивидуального поведения ребёнка, как средство личного  приспособления, как внутренний процесс поведения».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Восприятие, воображение, память, мышление, речь – эти функции составляют высший уровень психики человека, который называется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СОЗНАНИЕМ.</a:t>
            </a:r>
          </a:p>
        </p:txBody>
      </p:sp>
    </p:spTree>
    <p:extLst>
      <p:ext uri="{BB962C8B-B14F-4D97-AF65-F5344CB8AC3E}">
        <p14:creationId xmlns:p14="http://schemas.microsoft.com/office/powerpoint/2010/main" val="25405420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328614"/>
            <a:ext cx="9629775" cy="5572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 детей с ОВЗ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9" y="857250"/>
            <a:ext cx="9180846" cy="554355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развития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восприятия,  замедленный темп приема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переработки сенсорной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пространственные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представления; </a:t>
            </a: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неустойчивое, рассеянное,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переключения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деятельности на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другую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развитие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активности;</a:t>
            </a:r>
          </a:p>
          <a:p>
            <a:pPr algn="just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 умений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самоконтроля; </a:t>
            </a:r>
          </a:p>
          <a:p>
            <a:pPr algn="just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развиты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ответственности и интереса к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учению;</a:t>
            </a: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амять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ограничена в объеме, преобладает кратковременная над долговременной, механическая над логической, наглядная над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словесной;</a:t>
            </a:r>
          </a:p>
          <a:p>
            <a:pPr lvl="0"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нижена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активность,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 объём знаний об окружающей действительности;</a:t>
            </a: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большей степени развито наглядно-действенное мышление,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наглядно-образное и особенно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словесно-логическое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речевых функций, либо все компоненты языковой системы не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сформированы.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253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42888"/>
            <a:ext cx="9158288" cy="857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высших психических функций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0138"/>
            <a:ext cx="8981016" cy="494122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Высшие психические функции не даются изначально, они формируются при жизни.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Высшие психические функции социальны по происхождению.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ысшие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психические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функции характеризуются произвольностью (происходят с участием воли).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ысшие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психические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функции системны (взаимосвязаны друг с другом).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Высшие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психические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функции опосредованы речью (формируются и осуществляются через речь).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Высшие психические функции пластичны (способны к взаимозамене и развитию).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71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9075" y="700088"/>
            <a:ext cx="6015037" cy="590073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Мозг не совокупность нервных центров, которые  жёстко выполняют ту или иную высшую психологическую функцию. Мозг работает как единое целое, каждая высокодифференцированная зона мозга вносит свой вклад в осуществление психических функций и сама локализация не является жёстко закреплённой.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Непосредственно с мозговыми структурами следует соотносить не всю психическую функцию, а те физиологические процессы, которые осуществляются в соответствующих мозговых структурах.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Нарушение этих физиологических процессов ведёт к появлению первичных дефектов, а также взаимосвязанных с ними вторичных дефектов (первичных и вторичных нейропсихологических симптомов), составляющих в целом закономерное сочетание нарушений высших психических функций – определённый нейропсихологический синдром.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s0.slide-share.ru/s_slide/f72b1d868f2741de58eb186e5d8a82cf/ca7105c7-4250-4114-bfbb-9e14079a249c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23955" r="24963" b="8078"/>
          <a:stretch/>
        </p:blipFill>
        <p:spPr bwMode="auto">
          <a:xfrm>
            <a:off x="571500" y="657225"/>
            <a:ext cx="3557588" cy="4672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05223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995304" cy="11858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созревание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185863"/>
            <a:ext cx="9401175" cy="48555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мозга от рождения пусты. Они не имеют врождённой специализации, не умеют работать. Они вынуждены этому учиться прижизненно.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Путём освоения  самых разных объектов внешнего мира.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Объекты внешнего мира попадают в определённую область мозга через рецепторы органов чувств и связываются там с областями, куда попали образы других объектов.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попавшие образы объектов внешнего мира становятся содержанием нейронов мозга. Попав в мозг, различные образы других объектов внешнего мира в мозге обрабатываются  соответствующими мозговыми механизмами: осмысливаются, запоминаются, ассоциативно связываются между собой.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93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2900"/>
            <a:ext cx="9181041" cy="7572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стимулировать именно мозжечок?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42989"/>
            <a:ext cx="9052454" cy="540067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десятилетия учёные пришли к выводу, что мозжечок – ключ практически ко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всему, 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и к интеллектуальному, речевому и даже к эмоциональному развитию ребенка.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содержит больше нервных клеток, чем все остальные отделы головного мозга!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самый быстродействующий механизм в мозге. Он быстро перерабатывает любую информацию, поступающую из других частей мозга и определяет скорость работы всего головного мозга в целом.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 мыслительные навыки можно улучшить через многократное и четко выстроенное выполнение упражнений на равновесие.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мозжечковой стимуляции позволяет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синхронизацию и взаимодействие полушарий мозга, и, как следствие, взаимодействие вестибулярной, зрительной, тактильной и кинестетической систем.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768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7188"/>
            <a:ext cx="8596668" cy="150018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отдел головного мозга, образующий вместе с мостом задний мозг. Составляя 10% массы головного мозга, мозжечок включает в себя более половины всех нейронов центральной нервной системы. Это свидетельствует о больших возможностях обработки информации и соответствует главной функции мозжечка как органа координации и контроля сложных автоматизированных движений. В осуществлении этой функции важную роль играют обширные связи мозжечка с другими отделами центральной нервной системы и рецепторным аппаратом.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thepresentation.ru/img/tmb/5/416574/025b520a54dffa36503cf5ebc02c81c3-800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26655" r="10443" b="10614"/>
          <a:stretch/>
        </p:blipFill>
        <p:spPr bwMode="auto">
          <a:xfrm>
            <a:off x="547051" y="117156"/>
            <a:ext cx="3453449" cy="2348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175358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923</TotalTime>
  <Words>1071</Words>
  <Application>Microsoft Office PowerPoint</Application>
  <PresentationFormat>Широкоэкранный</PresentationFormat>
  <Paragraphs>95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Microsoft JhengHei</vt:lpstr>
      <vt:lpstr>Arial</vt:lpstr>
      <vt:lpstr>Calibri</vt:lpstr>
      <vt:lpstr>Times New Roman</vt:lpstr>
      <vt:lpstr>Trebuchet MS</vt:lpstr>
      <vt:lpstr>Wingdings 3</vt:lpstr>
      <vt:lpstr>Грань</vt:lpstr>
      <vt:lpstr>« Роль мозжечковой стимуляции  в развитии высших психических функций  у детей с ограниченными возможностями здоровья»</vt:lpstr>
      <vt:lpstr>Высшие психические функции</vt:lpstr>
      <vt:lpstr>Закон развития высших психических функций        (Л.С.Выготский)</vt:lpstr>
      <vt:lpstr>Психологические особенности детей с ОВЗ</vt:lpstr>
      <vt:lpstr>Характеристики высших психических функций</vt:lpstr>
      <vt:lpstr>Презентация PowerPoint</vt:lpstr>
      <vt:lpstr>Что означает созревание  высших психических функций?</vt:lpstr>
      <vt:lpstr>Почему нужно стимулировать именно мозжечок?</vt:lpstr>
      <vt:lpstr>                    Мозжечок   Это отдел головного мозга, образующий вместе с мостом задний мозг. Составляя 10% массы головного мозга, мозжечок включает в себя более половины всех нейронов центральной нервной системы. Это свидетельствует о больших возможностях обработки информации и соответствует главной функции мозжечка как органа координации и контроля сложных автоматизированных движений. В осуществлении этой функции важную роль играют обширные связи мозжечка с другими отделами центральной нервной системы и рецепторным аппаратом.</vt:lpstr>
      <vt:lpstr>Презентация PowerPoint</vt:lpstr>
      <vt:lpstr>Функционал мозжечковой стимуляции</vt:lpstr>
      <vt:lpstr>О программе мозжечковой стимуляции  и комплексе Баламетрикс </vt:lpstr>
      <vt:lpstr>О программе мозжечковой стимуляции  и комплексе Баламетрикс </vt:lpstr>
      <vt:lpstr>Что в результате ожидаем от мозжечковой стимуляции? </vt:lpstr>
      <vt:lpstr>Дополнительные средства мозжечковой стимуляции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Мозжечковая стимуляция</dc:title>
  <dc:creator>Lenovo</dc:creator>
  <cp:lastModifiedBy>Учитель</cp:lastModifiedBy>
  <cp:revision>85</cp:revision>
  <cp:lastPrinted>2022-11-03T06:43:03Z</cp:lastPrinted>
  <dcterms:created xsi:type="dcterms:W3CDTF">2018-11-25T09:48:45Z</dcterms:created>
  <dcterms:modified xsi:type="dcterms:W3CDTF">2022-11-03T08:41:05Z</dcterms:modified>
</cp:coreProperties>
</file>