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632AE-CDED-4E07-BFE8-417C517FC24C}" type="doc">
      <dgm:prSet loTypeId="urn:microsoft.com/office/officeart/2005/8/layout/pyramid2" loCatId="list" qsTypeId="urn:microsoft.com/office/officeart/2005/8/quickstyle/3d3" qsCatId="3D" csTypeId="urn:microsoft.com/office/officeart/2005/8/colors/accent1_3" csCatId="accent1" phldr="1"/>
      <dgm:spPr/>
    </dgm:pt>
    <dgm:pt modelId="{3EDD5639-34A8-4D08-89B9-67B7F7BB37EA}">
      <dgm:prSet phldrT="[Текст]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E6D67CCC-B385-4A57-9E6A-82D644B7C008}" type="parTrans" cxnId="{6B6DC005-D200-48D6-B0BE-618D417EDCF3}">
      <dgm:prSet/>
      <dgm:spPr/>
      <dgm:t>
        <a:bodyPr/>
        <a:lstStyle/>
        <a:p>
          <a:endParaRPr lang="ru-RU"/>
        </a:p>
      </dgm:t>
    </dgm:pt>
    <dgm:pt modelId="{CB87E472-51C3-4EC7-949A-92E5C29243E3}" type="sibTrans" cxnId="{6B6DC005-D200-48D6-B0BE-618D417EDCF3}">
      <dgm:prSet/>
      <dgm:spPr/>
      <dgm:t>
        <a:bodyPr/>
        <a:lstStyle/>
        <a:p>
          <a:endParaRPr lang="ru-RU"/>
        </a:p>
      </dgm:t>
    </dgm:pt>
    <dgm:pt modelId="{EC9973C8-2681-4A7B-907F-EC0F5D77E46F}">
      <dgm:prSet phldrT="[Текст]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ru-RU" dirty="0" smtClean="0"/>
            <a:t>ЛИТЕРАТУРА</a:t>
          </a:r>
          <a:endParaRPr lang="ru-RU" dirty="0"/>
        </a:p>
      </dgm:t>
    </dgm:pt>
    <dgm:pt modelId="{68CA02D7-7C97-40B2-B934-F70907B3AF56}" type="parTrans" cxnId="{51089A8D-9822-4AFB-93FD-4517907C8F1C}">
      <dgm:prSet/>
      <dgm:spPr/>
      <dgm:t>
        <a:bodyPr/>
        <a:lstStyle/>
        <a:p>
          <a:endParaRPr lang="ru-RU"/>
        </a:p>
      </dgm:t>
    </dgm:pt>
    <dgm:pt modelId="{A40FC91F-4521-43E9-8AD1-9D20DB8E1606}" type="sibTrans" cxnId="{51089A8D-9822-4AFB-93FD-4517907C8F1C}">
      <dgm:prSet/>
      <dgm:spPr/>
      <dgm:t>
        <a:bodyPr/>
        <a:lstStyle/>
        <a:p>
          <a:endParaRPr lang="ru-RU"/>
        </a:p>
      </dgm:t>
    </dgm:pt>
    <dgm:pt modelId="{5B5B97B9-C469-4616-83B5-7B5C13403860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НЕМЕЦКИЙ ЯЗЫК</a:t>
          </a:r>
          <a:endParaRPr lang="ru-RU" dirty="0"/>
        </a:p>
      </dgm:t>
    </dgm:pt>
    <dgm:pt modelId="{BD84FAAF-8EE4-47B3-BF0F-1E5A439DD338}" type="parTrans" cxnId="{62D68D7E-8D9B-487E-8C11-6AFD70700614}">
      <dgm:prSet/>
      <dgm:spPr/>
      <dgm:t>
        <a:bodyPr/>
        <a:lstStyle/>
        <a:p>
          <a:endParaRPr lang="ru-RU"/>
        </a:p>
      </dgm:t>
    </dgm:pt>
    <dgm:pt modelId="{55674471-E1A5-4CD0-8740-1D03451A0CC3}" type="sibTrans" cxnId="{62D68D7E-8D9B-487E-8C11-6AFD70700614}">
      <dgm:prSet/>
      <dgm:spPr/>
      <dgm:t>
        <a:bodyPr/>
        <a:lstStyle/>
        <a:p>
          <a:endParaRPr lang="ru-RU"/>
        </a:p>
      </dgm:t>
    </dgm:pt>
    <dgm:pt modelId="{ECF27ADD-18B6-41B2-BC9E-B71C9323399C}" type="pres">
      <dgm:prSet presAssocID="{37F632AE-CDED-4E07-BFE8-417C517FC24C}" presName="compositeShape" presStyleCnt="0">
        <dgm:presLayoutVars>
          <dgm:dir/>
          <dgm:resizeHandles/>
        </dgm:presLayoutVars>
      </dgm:prSet>
      <dgm:spPr/>
    </dgm:pt>
    <dgm:pt modelId="{D52FB99F-80C3-46F0-A9E6-817325BC4E2A}" type="pres">
      <dgm:prSet presAssocID="{37F632AE-CDED-4E07-BFE8-417C517FC24C}" presName="pyramid" presStyleLbl="node1" presStyleIdx="0" presStyleCnt="1"/>
      <dgm:spPr/>
    </dgm:pt>
    <dgm:pt modelId="{A1D24D2D-8DE7-4FC0-9147-10E0335EC1BE}" type="pres">
      <dgm:prSet presAssocID="{37F632AE-CDED-4E07-BFE8-417C517FC24C}" presName="theList" presStyleCnt="0"/>
      <dgm:spPr/>
    </dgm:pt>
    <dgm:pt modelId="{BEC99C2B-D3B9-4A30-AE1C-1BD967C72E74}" type="pres">
      <dgm:prSet presAssocID="{3EDD5639-34A8-4D08-89B9-67B7F7BB37EA}" presName="aNode" presStyleLbl="fgAcc1" presStyleIdx="0" presStyleCnt="3" custScaleX="21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BC6ED-0402-4B16-8A17-F8C876A69853}" type="pres">
      <dgm:prSet presAssocID="{3EDD5639-34A8-4D08-89B9-67B7F7BB37EA}" presName="aSpace" presStyleCnt="0"/>
      <dgm:spPr/>
    </dgm:pt>
    <dgm:pt modelId="{7C04BAC3-AF07-46F0-AC80-E4DBBA7D8317}" type="pres">
      <dgm:prSet presAssocID="{EC9973C8-2681-4A7B-907F-EC0F5D77E46F}" presName="aNode" presStyleLbl="fgAcc1" presStyleIdx="1" presStyleCnt="3" custScaleX="214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5AD5E-E5B4-4527-A570-5F7B04D85FEF}" type="pres">
      <dgm:prSet presAssocID="{EC9973C8-2681-4A7B-907F-EC0F5D77E46F}" presName="aSpace" presStyleCnt="0"/>
      <dgm:spPr/>
    </dgm:pt>
    <dgm:pt modelId="{7575AFF3-AEF7-4E84-896F-8F0A2EC8AC75}" type="pres">
      <dgm:prSet presAssocID="{5B5B97B9-C469-4616-83B5-7B5C13403860}" presName="aNode" presStyleLbl="fgAcc1" presStyleIdx="2" presStyleCnt="3" custScaleX="21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7EE21-4590-4086-A79D-79B49E01359B}" type="pres">
      <dgm:prSet presAssocID="{5B5B97B9-C469-4616-83B5-7B5C13403860}" presName="aSpace" presStyleCnt="0"/>
      <dgm:spPr/>
    </dgm:pt>
  </dgm:ptLst>
  <dgm:cxnLst>
    <dgm:cxn modelId="{51089A8D-9822-4AFB-93FD-4517907C8F1C}" srcId="{37F632AE-CDED-4E07-BFE8-417C517FC24C}" destId="{EC9973C8-2681-4A7B-907F-EC0F5D77E46F}" srcOrd="1" destOrd="0" parTransId="{68CA02D7-7C97-40B2-B934-F70907B3AF56}" sibTransId="{A40FC91F-4521-43E9-8AD1-9D20DB8E1606}"/>
    <dgm:cxn modelId="{52209A48-3A24-4037-8058-65CFAB1BC2D9}" type="presOf" srcId="{3EDD5639-34A8-4D08-89B9-67B7F7BB37EA}" destId="{BEC99C2B-D3B9-4A30-AE1C-1BD967C72E74}" srcOrd="0" destOrd="0" presId="urn:microsoft.com/office/officeart/2005/8/layout/pyramid2"/>
    <dgm:cxn modelId="{62D68D7E-8D9B-487E-8C11-6AFD70700614}" srcId="{37F632AE-CDED-4E07-BFE8-417C517FC24C}" destId="{5B5B97B9-C469-4616-83B5-7B5C13403860}" srcOrd="2" destOrd="0" parTransId="{BD84FAAF-8EE4-47B3-BF0F-1E5A439DD338}" sibTransId="{55674471-E1A5-4CD0-8740-1D03451A0CC3}"/>
    <dgm:cxn modelId="{A386D9C3-0FE3-4FC2-8CFA-96BE0915FB1E}" type="presOf" srcId="{EC9973C8-2681-4A7B-907F-EC0F5D77E46F}" destId="{7C04BAC3-AF07-46F0-AC80-E4DBBA7D8317}" srcOrd="0" destOrd="0" presId="urn:microsoft.com/office/officeart/2005/8/layout/pyramid2"/>
    <dgm:cxn modelId="{9C364A40-93D2-49B7-83F0-1F3CEA1DFCAE}" type="presOf" srcId="{37F632AE-CDED-4E07-BFE8-417C517FC24C}" destId="{ECF27ADD-18B6-41B2-BC9E-B71C9323399C}" srcOrd="0" destOrd="0" presId="urn:microsoft.com/office/officeart/2005/8/layout/pyramid2"/>
    <dgm:cxn modelId="{6B6DC005-D200-48D6-B0BE-618D417EDCF3}" srcId="{37F632AE-CDED-4E07-BFE8-417C517FC24C}" destId="{3EDD5639-34A8-4D08-89B9-67B7F7BB37EA}" srcOrd="0" destOrd="0" parTransId="{E6D67CCC-B385-4A57-9E6A-82D644B7C008}" sibTransId="{CB87E472-51C3-4EC7-949A-92E5C29243E3}"/>
    <dgm:cxn modelId="{6706619F-0DE4-4FA9-9FFC-66246761B18A}" type="presOf" srcId="{5B5B97B9-C469-4616-83B5-7B5C13403860}" destId="{7575AFF3-AEF7-4E84-896F-8F0A2EC8AC75}" srcOrd="0" destOrd="0" presId="urn:microsoft.com/office/officeart/2005/8/layout/pyramid2"/>
    <dgm:cxn modelId="{15F23AC3-BB72-4192-A32A-5541E4DB725B}" type="presParOf" srcId="{ECF27ADD-18B6-41B2-BC9E-B71C9323399C}" destId="{D52FB99F-80C3-46F0-A9E6-817325BC4E2A}" srcOrd="0" destOrd="0" presId="urn:microsoft.com/office/officeart/2005/8/layout/pyramid2"/>
    <dgm:cxn modelId="{33970B12-5E69-4F0E-B09F-9722830AE10E}" type="presParOf" srcId="{ECF27ADD-18B6-41B2-BC9E-B71C9323399C}" destId="{A1D24D2D-8DE7-4FC0-9147-10E0335EC1BE}" srcOrd="1" destOrd="0" presId="urn:microsoft.com/office/officeart/2005/8/layout/pyramid2"/>
    <dgm:cxn modelId="{E512E939-6E43-4431-B014-97B2AC6344E8}" type="presParOf" srcId="{A1D24D2D-8DE7-4FC0-9147-10E0335EC1BE}" destId="{BEC99C2B-D3B9-4A30-AE1C-1BD967C72E74}" srcOrd="0" destOrd="0" presId="urn:microsoft.com/office/officeart/2005/8/layout/pyramid2"/>
    <dgm:cxn modelId="{59D5A8F5-2DED-4082-8C42-E423C6F01CFD}" type="presParOf" srcId="{A1D24D2D-8DE7-4FC0-9147-10E0335EC1BE}" destId="{984BC6ED-0402-4B16-8A17-F8C876A69853}" srcOrd="1" destOrd="0" presId="urn:microsoft.com/office/officeart/2005/8/layout/pyramid2"/>
    <dgm:cxn modelId="{7578257C-1FAF-48D8-800F-2B9BCEC9AA8A}" type="presParOf" srcId="{A1D24D2D-8DE7-4FC0-9147-10E0335EC1BE}" destId="{7C04BAC3-AF07-46F0-AC80-E4DBBA7D8317}" srcOrd="2" destOrd="0" presId="urn:microsoft.com/office/officeart/2005/8/layout/pyramid2"/>
    <dgm:cxn modelId="{2E0926E8-85F7-4032-B023-2FDAF6F924F2}" type="presParOf" srcId="{A1D24D2D-8DE7-4FC0-9147-10E0335EC1BE}" destId="{E4C5AD5E-E5B4-4527-A570-5F7B04D85FEF}" srcOrd="3" destOrd="0" presId="urn:microsoft.com/office/officeart/2005/8/layout/pyramid2"/>
    <dgm:cxn modelId="{D5DA181B-AC75-4B23-BBFD-655DBE85CFDE}" type="presParOf" srcId="{A1D24D2D-8DE7-4FC0-9147-10E0335EC1BE}" destId="{7575AFF3-AEF7-4E84-896F-8F0A2EC8AC75}" srcOrd="4" destOrd="0" presId="urn:microsoft.com/office/officeart/2005/8/layout/pyramid2"/>
    <dgm:cxn modelId="{ED56F31D-DA06-45DD-A395-BF119F76F7A8}" type="presParOf" srcId="{A1D24D2D-8DE7-4FC0-9147-10E0335EC1BE}" destId="{F3B7EE21-4590-4086-A79D-79B49E0135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FB99F-80C3-46F0-A9E6-817325BC4E2A}">
      <dsp:nvSpPr>
        <dsp:cNvPr id="0" name=""/>
        <dsp:cNvSpPr/>
      </dsp:nvSpPr>
      <dsp:spPr>
        <a:xfrm>
          <a:off x="1939407" y="0"/>
          <a:ext cx="4351338" cy="4351338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C99C2B-D3B9-4A30-AE1C-1BD967C72E74}">
      <dsp:nvSpPr>
        <dsp:cNvPr id="0" name=""/>
        <dsp:cNvSpPr/>
      </dsp:nvSpPr>
      <dsp:spPr>
        <a:xfrm>
          <a:off x="2482328" y="437470"/>
          <a:ext cx="6093863" cy="1030043"/>
        </a:xfrm>
        <a:prstGeom prst="roundRect">
          <a:avLst/>
        </a:prstGeom>
        <a:solidFill>
          <a:srgbClr val="00B050">
            <a:alpha val="90000"/>
          </a:srgb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БИОЛОГИЯ</a:t>
          </a:r>
          <a:endParaRPr lang="ru-RU" sz="4200" kern="1200" dirty="0"/>
        </a:p>
      </dsp:txBody>
      <dsp:txXfrm>
        <a:off x="2532611" y="487753"/>
        <a:ext cx="5993297" cy="929477"/>
      </dsp:txXfrm>
    </dsp:sp>
    <dsp:sp modelId="{7C04BAC3-AF07-46F0-AC80-E4DBBA7D8317}">
      <dsp:nvSpPr>
        <dsp:cNvPr id="0" name=""/>
        <dsp:cNvSpPr/>
      </dsp:nvSpPr>
      <dsp:spPr>
        <a:xfrm>
          <a:off x="2497701" y="1596269"/>
          <a:ext cx="6063119" cy="1030043"/>
        </a:xfrm>
        <a:prstGeom prst="roundRect">
          <a:avLst/>
        </a:prstGeom>
        <a:solidFill>
          <a:srgbClr val="FF99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ЛИТЕРАТУРА</a:t>
          </a:r>
          <a:endParaRPr lang="ru-RU" sz="4100" kern="1200" dirty="0"/>
        </a:p>
      </dsp:txBody>
      <dsp:txXfrm>
        <a:off x="2547984" y="1646552"/>
        <a:ext cx="5962553" cy="929477"/>
      </dsp:txXfrm>
    </dsp:sp>
    <dsp:sp modelId="{7575AFF3-AEF7-4E84-896F-8F0A2EC8AC75}">
      <dsp:nvSpPr>
        <dsp:cNvPr id="0" name=""/>
        <dsp:cNvSpPr/>
      </dsp:nvSpPr>
      <dsp:spPr>
        <a:xfrm>
          <a:off x="2487448" y="2755068"/>
          <a:ext cx="6083625" cy="1030043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НЕМЕЦКИЙ ЯЗЫК</a:t>
          </a:r>
          <a:endParaRPr lang="ru-RU" sz="4000" kern="1200" dirty="0"/>
        </a:p>
      </dsp:txBody>
      <dsp:txXfrm>
        <a:off x="2537731" y="2805351"/>
        <a:ext cx="5983059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6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6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6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5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8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2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2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2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C35D-5208-4F42-8801-C67500D545D6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0FCE-D29C-480D-8C7F-7B2E47ED4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ФИЛВОРД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головоломка из букв.</a:t>
            </a:r>
            <a:endParaRPr lang="ru-RU" sz="8000" dirty="0" smtClean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dirty="0" smtClean="0"/>
              <a:t>Задание для всех групп:</a:t>
            </a:r>
          </a:p>
          <a:p>
            <a:pPr algn="ctr"/>
            <a:r>
              <a:rPr lang="ru-RU" sz="4800" dirty="0"/>
              <a:t>н</a:t>
            </a:r>
            <a:r>
              <a:rPr lang="ru-RU" sz="4800" dirty="0" smtClean="0"/>
              <a:t>айти зашифрованные слова</a:t>
            </a:r>
          </a:p>
          <a:p>
            <a:pPr algn="ctr"/>
            <a:r>
              <a:rPr lang="ru-RU" sz="4800" dirty="0" smtClean="0"/>
              <a:t>определить тему </a:t>
            </a:r>
            <a:r>
              <a:rPr lang="ru-RU" sz="4800" dirty="0" err="1" smtClean="0"/>
              <a:t>филворда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804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MgAAAC+CAYAAABwI0BCAAAAAXNSR0IArs4c6QAAFyZJREFUeF7tnYlXW0eWxj8ktAst7KsBY8ziJU7iOU6nk+6ks6+Tnu5Jz5k/cM6cOXPmzCTueIs7XrJ04tiJsY3AgAEjdoSQhEA7c0sEN46R6uk9IcTTfT462Kiq3qvv1s/v1btV91Zt0QE+WAFWYE8FqhgQHhmsQG4FGBAeHaxAHgUYEB4erAADwmOAFVCnAN9B1OnGtSpEAQakQgzN3VSnAAOiTjeuVSEKMCAVYmjupjoFGBB1unGtClGAAakQQ3M31SnAgKjTjWtViAIMSIUYmrupTgEGRJ1uXKtCFGBAKsTQ3E11CjAg6nTjWhWiAANSIYbmbqpTgAFRpxvXqhAFGJAKMTR3U50CDIg63bhWhSjAgFSIobmb6hRgQNTpxrUqRAEGpEIMzd1UpwADok43rlUhCjAgFWJo7qY6BRgQdbpxrQpRgAGpEENzN9UpwICo041rVYgCDEiFGJq7qU4BBkSdblyrQhRgQCrE0NxNdQowIOp041oVogADUiGG5m6qU4ABUacb16oQBRiQCjE0d1OdAgyIOt24VoUowIBUiKG5m+oUYEDU6ca1KkQBBqRCDM3dVKeArgCJhcP4+b//A9FwTKqGwQD0vf47tJ56QVq2nArMDd3G6LWbyGTkV+VwW3HmT/8Oq8slL8wl9lRAd4A8OP9fqLVOwOuK5jR5MmXE9Hw72s6+jpZDCMjc7WvobPHDVJ3O2cdgyIHVeA9OfPgpA6IBfgaEAdEwfPRflQFhQPQ/yjX0kAFhQDQMH/1XZUAYEP2Pcg09ZEAYEA3DR/9VGRAGRP+jXEMPGRAGRMPw0X9VBoQB0f8o19BDBqQMAEknEtgILNBnEbG1ZcTXN5CMbSKTSiGdyiCdpJ/pDDLpLfKgb2GL3OhbW6Cf9O9dP8Uvxe/347DYTDj9yZ/hamraj+bLtk0GpMSApJNJrE5NYnVyBOGFRVoWs5mFwFhtgNVmhMVqhJk+JpOBfleV/X31Lz/Fvw2GXR/jzt+x/Xvxb/oYjQZUVRVvzIXXEhgbjqL3zQ8ZkOLJWvqWxFqscl1qEllawuPvb2Ll8RzdCTJwec2ob7bBW2+Fs8aUHdjlejAg5WqZAq+rHAERYEx+fRWrc8vw1JrR2ulEXaM1e2c4LAcDclgsJbnOcgIkFong0fXLWJz0w+214Gi/G546y6FUmgE5lGZ79qLLAZAtmiWvjI9i7MY1GKsy6Bl00x3DVtQ5QanNxYCUWvF9Ot9BA5KKxzH57TXM+R6iuc1Gdw0PTObD8yiVyywMyD4N2FI3e5CAJKJRjH75BdaXl9Az4EZDi/1Q3zV2244BKfVI3qfzHRQgiY0N+C5+jlhoFSee98LpNu9TDw+mWQbkYHQv+lkPApAUOfkefnkB4flZDJzxwl1b3Im4cAymkuQsTG2Rs5A+wnEoftIn6xjUoKJ4sVxN/haXx5L1ufAj1rMKsKNQg6NQeLSn/n4T88MP0HeSJuNNNlXDNUWDPrgcRziUxEY0g81oCvHNJBKx5JP2DEYjDNXVwn1OHvYkbbdN5n2ES2eqyMtuhtnpIifi3vOgNHnqDVsJnDpLdz2XiQHZQwEGRAMgS2NjGL/+Jbp6HWg94iwIjkQ8gwV/FCuLSUQjCRgtVjhq62CvrYXD693+SR+T1fpUuyJoQ7H2pAf9fjy6cQl9J5wMSA7rMSAqARGPc/fP/w9qnGn0DnoUe8LF3eLx+DpmJtdhttnR/vwLaBkYQLVF2aMZA1LQ/0OaCzMgKgDJPlp9ex2ByYcYpEm53UGPPgqOaCSJ0XshxOJV6Dr3Mpr7+rYfmwo4GJACxCpCUQZEBSBi+Yjv4mfo6LKgpcOhyAyryzE8vB9GTXMbjv3udVichT2S7ZyEAVEkd9EKMSAFAiKWoD/86gpiK366e3hgthilxlie38TYgxCaBk6i+6WXC75r7D4BAyKVu6gFGJACAVlfXsbwhc/QdsSMtk753WOD3kj5fl6Dp/MYul/+Pc1V5EDlszADUtTxL22MASkAELHOyv/Tj1j2/YzBM25Y7fnnD2KDk7hzxNJ2DLz7Mcx2u9QgsgIMiEyh4n7PgBQAiHAKjlw8D7s5gu7jNdKlJCuLm5gc20TvG+/D09paFMsxIEWRUXEjDEgBgKyvrGDk8nl0dpvQQJud8h3JRAYjQ2uwNR7B0Vfe0PxoxZN0xWO6qAUZkAIAEY7BmR9uYOC0E3Znbs+zsJCYmE9NbKL/nY9R09hYNKPxHaRoUipqiAFRCIiYf0zf+h6hqQcYfM6ddxn7ztwjY/Li+Nsf0TqnwnwdPElXNHZLUogBUQiIeL07du0qDPFF9PQ7skESch2xjRSG6c1Vy+kXKb3Ci0U1JN9BiiqntDEGRCEgYjPUyJUv4LZF0d6df69HcCWOidEojr/1UdGjgDAg0jFd1AIMiEJA4rQhykf+j6amDFra80/Q/bTOKhAABj74c1Fe7e62OANS1PEvbYwBUQjIZiiU3RTV3mFAY8vTK2x3qywCt02OkO8jY0ffu38q6vxDnIcBkY7pohZgQBQCshEMZl/xHuk0or4pDyC0wWncF0LaUEMT9D9qWlayl6UZkKKOf2ljDEhBgPwVnV1GilKSe2m6CAc6NryGrWo3egUgGpeW/NqCDIh0TBe1AAOiEBDxiDVyafsRq6FZ8og1ur28hB+xijpWD6QxBkQhIPH1dZqDnEdLyxaaWvPcQWgO8ngijMh6Nfrf/1fFG6GUWp/vIEqVKk45BkQhIMlYDMMESL03Tit587/FWpiJYmEugYEP/6J630cu8zIgxRn4SlthQBQCIlIUjF69DFt1CF09+SMlZsPk0Crenldfo2XufUptoagcA6JIpqIVYkAUAiK22U588w1SwUkcHyRPep5o7CIgw8jdVXg6OtHxm7dp1W/xIrczIEUb+4oaYkAUAiLU9A8NYcV3h9ZiOfLuJBS+kOnxMMLhquxj1q8jkyiyTI5CDIgW9Qqvy4AUAMja3Bwmrl9Bb7+Vgq3lX80bCsYxSsvdu86+gMaT5wq3DANSNM20NMSAFACIWG4iJuoNdWm0d+Z+1SsMIiIfjj8IUgQTIy05+RRmh3x7rhJD8h1EiUrFK8OAFABIJp3G+M2bSAan0X/SIU2CI8L8+Ggu0tTTg/aX3kRVjgiHhZiTASlELe1lGZACABFyL42PY5rCjQpAatzyfR5Lcxs0H4ng2G9fhvfYc5otxoBolrCgBhiQAgERDsPhSxfgdSfRedQq3Zcugk9PPQwjGEii74234GzpLshAvy7MgGiSr+DKDEiBgGTfZt29i4X7d2jrrQMOp/wuIiKyT9ACxmAggeOvvkJ3klMFG2qnAgOiWjpVFRkQFYBk94bQXcTtTKDrmPwuIiwjtuGKV7+zU+s0J+lA1yvvwGQrPBo8A6JqnKuuxICoAESoPT88jNmffqC5iJ0io8vvIjsWCizFMHYviAyq0H32DJpOnStoxS8Donqsq6rIgKgERGzBHf3qK2xtLFP6AFtBuQgT8TRmHkUwR3cTi92Elt4O1PWehq2hQ+p1Z0BUjXPVlRgQlYAIxaOrq/BduYj62q3tCXueQA57WSgeS2cfucSbLhGitJqyPHkbnKip98Duobi/rgaY7A6Y3M1Ptu4yIKrHuqqKDIgGQHZe+z76+jqOHLXRXnVl85G9LCXedq0F4lhZ2KSEOklsUmSU+GYa4vf7eYjwqc+da+AEOjlEZkA0AiIWMc7eu4fHt2/hKGWaamqzSF/97ueA34+2OYnnfqh6AG0eRBJP0c0dSGYosPXR4040teRfp3UA0mg6JQOiSb7yqXxQgOyGZPrHHyhfoQNHuilzbJ4l8eWjmvxKGBC5RoeixEECkoWE1rkHpqYw/vVNWGlXbu+AjRyJ2vKBlIPwDEg5WKEI13DQgOx0QTgSxeaqwOQjNLTY0dFNGWwVeNyLIMG+NMGA7IuspW+0XADZuZuszc5i6tYthOZm6fWtnR67bPDUHb5JPANS+rG8L2csJ0B2dzC8uEhvuW5jhe4oFpsJzW3br4RlGar2RSQVjTIgKkQrxyrlCsiOVonNTSyOjGDe54PIdWhxWGhnooXSSBtgtVXBWWOC020uu8k9A1KOo13FNZU7ILu7lNjYQNDvh3gMCy8sIErRrtOUYkEEeLDYzXSnqYbFYoDZXAWztZr2wBtgEm+Pf4n/INIv1BBMFqv8JYDYI591PpK3fov+7ByiqWqTIQupkbz4uQ4GRMVgLMcqhwmQvfQTsbdEH2KRCMS+EzHZT4gP3XmS9BGhhxKbG9m/uzxmnDxbr+gxTSyQHL0XJhqslNfE8OTUAkjDVgKnznrZk55jQLMnXaMnvdT/UfgunUfIT1t+z9TCU5s7wuPOdW2sUxrqoRC83QPoOvebp1YOizvYoxuXaLGlkwFhQP6hQDJlxPR8O9rOvk4ZoF4o9RhXfT7xODZ6+XNa9+VACzkjZUcqmaE7BwXSttSh7833ngk/xIDIFKQnWnJu7e9qOPk1FK3EYX/EyieE6Jvv4mdw2hPoGXDnTQEn2hFR5idpq+9qsAqD7/0z7F7vM80zIPKhx4AcgjuImHs8/NtFJMOL6D9Ny+At8on50mw0m6ek+7d/QMvg4J4jgQFhQPZU4DA9YomFkDO3v8eSbwj9z3nyzhV2OhsJJeD7aYV2LdJS9j/+G2y0t2SvgwFhQA49ICuPHuHRzavo7rVll63IDrFbUcCRiq9jy+TByY/+AqvLxYDIhONJ+uGbpAvfiO/SZ2hoMOBIT410n4kIDDE+HERkNQyXfRXhVBdOfPgpA6ISDlGN5yBlOgcRvo/RK3+FMRXC8VNu2o77D//FXvYWr1rmp9dpr3sQbQ2zSCaNWI33MCAa4GBAyvQ1b4YceJPf3UDo8QQGnnPD5pBHTRG52R8OLaPevYg6TwTBkIMB0QgHA1KmgCwM0xbeW9+id7AG3vr8QbKFEWO0f334zgqspjU01y3CULXFgBQBDgakDAEJzc/j4ZcX0NpRTTsTndJ5h4jaODq0SktTwuhomqVHsXR2aPAdpDiE8BykjOYg2UShF/4Pdmscx4QzULJlV8w7HlO0xkX/Gjoa/bBZE09GBQPCgDyjwGH2pKeTSYxfv4pYwJ+ddyhxBooQQRPDATTVzsNTE31KDwaEAdENIMIZ6P/5TjYgdv9pV3YZu+xYDycx8vMyaqwBNNau0qPY0yuGGBCZgsq+50esMnjECkxPY+LaZQqEbUNjqxJnoEgSugKkItlXukZD5hlrMyDKAJCVYkAOGJCNYJAWIX6OWi+FL+11ShchikiLj0YolcJSCEea/LCYk3vamAGRDX1l3zMgBwiI2CA1euULVCWC6BPOQNrdJzsWZqKYHA3R61wKBOF6et6xuy4DIlNS2fcMyAEBIvIdTn3/HYKTPkrE44ZdQVigncy5mVQcR9unYf7lle5epmZAlAEgK8WAHBAgi6OjlOvwBo71O1DbKHcGikDWvrshVFmcSKzNoqvVDxMDIhvfmr9nQA4AEBEGSKyzam6tRnuXEmegWIQYQixlhfdIN5buf4vOFgZE8+hX0AADUmJARCCGEdpXbq3eIGegK280EWE/4Qz0Uw6RhdkU+t7+AOuLfszdvsaAKBjcxSjCgJQQEBFFZOLGVWwszWSdgUpC9qxSRJLxkQg6X3oNTX194AQ6xRj2yttgQEoEiNj6Pzs0hPm7P9Abq5ps2B7ZkY1IcneNIpIcR9dLr2YjkjAgMtWK+z0DUiJAgjMzGPvqEsXntaK5Xe4M3I5IEsKW2Yu+t95/EpGEASkuALLWGJASALIZCmUjknhcaXQdr5E6A0VEkqnxCFYDWxh475OnIpIwILIhXdzvGZB9BiSbDfdvl7EVpWy4p1yKsuGKpJ5T45vo+f1bqOvqesriDEhxAZC1VrGATEw3I7opj0woE1D2vZG2yoodgSdfrIODglPLDhGRZPhOgJJ4pilW77NrrER9hy2Ons4FiR/EianZBkoCmjvmbrYtuiYRwtTpyn1tHJtXZrVD8r3S5e6l6k4w7MDSajOOnaxHXZNNetrtiCQBGLciaK2fpUexvQGRNqSwQCRqxeJaO4UxbWJAcmhWkXcQheNHU7HNmBkzi21oOuKhiCRu6c5AEZFkwreGcEDsDJyB2ZTSdH4llRkQuUoMiFyjgkuIwHQCDluNiyKS1JIzUEFEksfr8D9aQystX3faNgs+p5oKDIhcNQZErlFBJcQz/9xyPRKZWgy+0KAoPcFaQEQkWUGdW3yCBZ1PS2EGRK4eAyLXSHEJsSwksOZCINJIYUIb4FaQniAbkYQiIdqqQ2iqW8hGJCnVwYDIlWZA5BopLrFOk97Z5RYc6a2l9AQ10nrZiCT3gpQoJ4KOhpknEUmkFYtUgAGRC8mAyDVSVCKRqMbjhTZ4Gtw4OuiVOwOfRCQJUUSSmacikig6YREKMSByERkQuUbSEumMAbNLzZTizE2vTOuVRyTxraK5dgluZ0h6jv0owIDIVdUdIEP/+5+0hTWQc6+2XJLCS2zGyOFodODE2QZF6QlERBLh7zBgEyZD7m2zhV9JYTWEnyWWriOoG9kPkkM6XQEilnXM3b+PDVr7lN1IUYJDOCc3Ags4NuhCY4sSZ6CISLKKRMoER2M7qnYl1SzB5T45xfrKEtKROXoFbUb/8wxILu11BUgpB5g41zqlJxi5/AUa6rfIGSjfGSgikkyOhhEKG7KLEG1ud6kvOXs+sfT+8Y/fYXHoO1pCz4DkMwIDonKIbqcnuAhjhtITUJZYWXoCcRoRkeTxZAy9f3gX3o4OlWfWXo0BUa4hA6Jcqyclt9MTfIPQzBjtDHTBZpenJxARSR5SrvLW08+j9cw/0dKT/IsIVVyW4ioMiGKp9JVAR3m3tZWc9/kwk01PYIe3Tr4ieDsiSRD2hjb0vPYOPffLgdJ2hflrMyDK1eU7iHKtsiWz6QmuXkRru4nSE9ilixDTKRGRZC0bkaT/3U9gccjzmxd4SQUXZ0CUS8aAKNcKsUgEPpqUOy20mamfdgYqSE/gn4xQRJIERST5CK5m8pWUwcGAKDcCA6JQK5GeYOz6V4ivUnqC0zWKnIFPIpKcewVN/ScUnmn/izEgyjVmQBRotZ2e4GcsPKD0BKecitITbEckCcLb2YOul1/PRiQpl4MBUW4JBkSBVoGpKXq0ugArRQjNtzV1d1ORUBI2Tx363vn4SUQSBacqSZHdgKQzJtR4rHkDZycTGUTXtzD4wSdwNTWV5BrL5SQMiMQS4pWuiKMrwoWKgaXooFe4ZpsNrSdO5MxRrqidfSq0A8gyhTC1mqI5962n0kZEYzVwt3fDWV+PtlOnYHE69+mqyrNZBqQ87bKvV7UDSGCYYvw2+2E07r33XWwb9ge60fvmJ/C0te3rNZVr4wxIuVpmH6+LAVEuLgOiXCvdlGRAlJuSAVGulW5KZgG59R38d/5OMbaiObf5ijlILOXC4Pv/wo9YurE+d0SRAmtzc1gaG4N4CZHvMNHLhraTJ8vyZYOijmosxHcQjQJydX0rwIDo277cO40KMCAaBeTq+laAAdG3fbl3GhVgQDQKyNX1rQADom/7cu80KsCAaBSQq+tbAQZE3/bl3mlUgAHRKCBX17cCDIi+7cu906gAA6JRQK6ubwUYEH3bl3unUQEGRKOAXF3fCjAg+rYv906jAgyIRgG5ur4VYED0bV/unUYFGBCNAnJ1fSvAgOjbvtw7jQowIBoF5Or6VoAB0bd9uXcaFWBANArI1fWtAAOib/ty7zQqwIBoFJCr61sBBkTf9uXeaVSAAdEoIFfXtwIMiL7ty73TqAADolFArq5vBRgQfduXe6dRAQZEo4BcXd8KMCD6ti/3TqMCDIhGAbm6vhVgQPRtX+6dRgUYEI0CcnV9K8CA6Nu+3DuNCvw/VgXJ83p5NE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Детские филворды (10 бесплатных векторных работ для печати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4" t="29724" r="26207" b="35970"/>
          <a:stretch/>
        </p:blipFill>
        <p:spPr bwMode="auto">
          <a:xfrm>
            <a:off x="2561238" y="7937"/>
            <a:ext cx="693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587" y="3276587"/>
            <a:ext cx="304826" cy="304826"/>
          </a:xfrm>
          <a:prstGeom prst="rect">
            <a:avLst/>
          </a:prstGeom>
        </p:spPr>
      </p:pic>
      <p:pic>
        <p:nvPicPr>
          <p:cNvPr id="2052" name="Picture 4" descr="РИСОВАННЫЕ КАРТИНКИ ЖИВОТНЫХ ДЛЯ ДЕТЕЙ. Обсуждение на LiveInternet -  Российский Сервис Онлайн-Дневников | Картинки домашних животных, Животные,  Рисунки живот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663"/>
            <a:ext cx="5090615" cy="67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54136" y="2491757"/>
            <a:ext cx="7101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ЖИВОТНЫЕ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9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144058"/>
              </p:ext>
            </p:extLst>
          </p:nvPr>
        </p:nvGraphicFramePr>
        <p:xfrm>
          <a:off x="674427" y="21531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16943"/>
            <a:ext cx="10515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РАБОТА В ГРУППАХ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64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Верно/неверно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20328" y="1861852"/>
            <a:ext cx="2996588" cy="2952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860233" y="5031533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</a:t>
            </a:r>
            <a:r>
              <a:rPr lang="ru-RU" sz="4800" b="1" dirty="0" smtClean="0">
                <a:solidFill>
                  <a:srgbClr val="FF0000"/>
                </a:solidFill>
              </a:rPr>
              <a:t>НЕВЕРНО</a:t>
            </a:r>
            <a:r>
              <a:rPr lang="ru-RU" sz="4800" b="1" dirty="0" smtClean="0">
                <a:solidFill>
                  <a:schemeClr val="accent6"/>
                </a:solidFill>
              </a:rPr>
              <a:t>                        </a:t>
            </a:r>
            <a:r>
              <a:rPr lang="ru-RU" sz="4800" b="1" dirty="0" smtClean="0">
                <a:solidFill>
                  <a:srgbClr val="92D050"/>
                </a:solidFill>
              </a:rPr>
              <a:t>ВЕРНО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62520" y="1883885"/>
            <a:ext cx="3075544" cy="288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8000" b="1" dirty="0">
                <a:solidFill>
                  <a:srgbClr val="FF0000"/>
                </a:solidFill>
              </a:rPr>
              <a:t>Верно/неверно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378424"/>
            <a:ext cx="11409528" cy="5479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000" dirty="0"/>
              <a:t>Верно ли то, что человек как биологическое существо не имеет ничего общего с животными</a:t>
            </a:r>
            <a:r>
              <a:rPr lang="ru-RU" sz="4000" dirty="0" smtClean="0"/>
              <a:t>?</a:t>
            </a:r>
          </a:p>
          <a:p>
            <a:pPr marL="0" indent="0" algn="just">
              <a:buNone/>
            </a:pP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/>
              <a:t>Верно ли, что аллегория – это изображение неживых предметов в виде живых существ? </a:t>
            </a:r>
          </a:p>
          <a:p>
            <a:pPr marL="0" indent="0" algn="just">
              <a:buNone/>
            </a:pPr>
            <a:r>
              <a:rPr lang="ru-RU" sz="4000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4000" dirty="0" smtClean="0"/>
              <a:t>Верно ли, что перевод всех немецких пословиц полностью </a:t>
            </a:r>
            <a:r>
              <a:rPr lang="ru-RU" sz="4000" dirty="0"/>
              <a:t>совпадает с русским </a:t>
            </a:r>
            <a:r>
              <a:rPr lang="ru-RU" sz="4000" dirty="0" smtClean="0"/>
              <a:t>переводом?</a:t>
            </a:r>
          </a:p>
        </p:txBody>
      </p:sp>
      <p:sp>
        <p:nvSpPr>
          <p:cNvPr id="4" name="Овал 3"/>
          <p:cNvSpPr/>
          <p:nvPr/>
        </p:nvSpPr>
        <p:spPr>
          <a:xfrm>
            <a:off x="11380424" y="1938969"/>
            <a:ext cx="407624" cy="451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541306" y="3644747"/>
            <a:ext cx="407624" cy="451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596390" y="5870154"/>
            <a:ext cx="407624" cy="451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300" b="1" dirty="0">
                <a:solidFill>
                  <a:srgbClr val="FF0000"/>
                </a:solidFill>
              </a:rPr>
              <a:t>Верно/неверно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825625"/>
            <a:ext cx="11450472" cy="47253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000" dirty="0"/>
              <a:t>Для некоторых животных, характерно наличие мышления и способность к изготовлению орудий труда? </a:t>
            </a:r>
            <a:endParaRPr lang="ru-RU" sz="4000" dirty="0" smtClean="0"/>
          </a:p>
          <a:p>
            <a:pPr marL="0" indent="0" algn="just">
              <a:buNone/>
            </a:pP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/>
              <a:t>Верно ли то, что басня состоит из рассказа и морального нравоучительного вывода? </a:t>
            </a:r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r>
              <a:rPr lang="ru-RU" sz="4000" dirty="0" smtClean="0"/>
              <a:t>Пословица </a:t>
            </a:r>
            <a:r>
              <a:rPr lang="ru-RU" sz="4000" dirty="0"/>
              <a:t>«</a:t>
            </a:r>
            <a:r>
              <a:rPr lang="de-DE" sz="4000" dirty="0"/>
              <a:t>Schlau wie ein Fuchs</a:t>
            </a:r>
            <a:r>
              <a:rPr lang="ru-RU" sz="4000" dirty="0"/>
              <a:t>» переводится на русский язык «Хитрый как лиса»?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71171" y="2765234"/>
            <a:ext cx="407624" cy="451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978747" y="4428781"/>
            <a:ext cx="407624" cy="45169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11667" y="5958290"/>
            <a:ext cx="407624" cy="45169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836" y="433553"/>
            <a:ext cx="10515600" cy="1245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Рефлексия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Виды рефлексии на уроке - всем учителям, уро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4435522"/>
            <a:ext cx="4873270" cy="16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1154" y="2226212"/>
            <a:ext cx="56729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ea typeface="Calibri" panose="020F0502020204030204" pitchFamily="34" charset="0"/>
              </a:rPr>
              <a:t>Продолжи фразу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853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124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ФИЛВОРД</vt:lpstr>
      <vt:lpstr>Презентация PowerPoint</vt:lpstr>
      <vt:lpstr>Презентация PowerPoint</vt:lpstr>
      <vt:lpstr>РАБОТА В ГРУППАХ</vt:lpstr>
      <vt:lpstr>Презентация PowerPoint</vt:lpstr>
      <vt:lpstr>Верно/неверно </vt:lpstr>
      <vt:lpstr>Верно/неверно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LyashenkoSI</dc:creator>
  <cp:lastModifiedBy>LyashenkoSI</cp:lastModifiedBy>
  <cp:revision>11</cp:revision>
  <dcterms:created xsi:type="dcterms:W3CDTF">2022-10-31T09:55:52Z</dcterms:created>
  <dcterms:modified xsi:type="dcterms:W3CDTF">2022-11-10T07:12:35Z</dcterms:modified>
</cp:coreProperties>
</file>